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0" r:id="rId2"/>
    <p:sldId id="257" r:id="rId3"/>
    <p:sldId id="282" r:id="rId4"/>
    <p:sldId id="285" r:id="rId5"/>
    <p:sldId id="284" r:id="rId6"/>
    <p:sldId id="287" r:id="rId7"/>
    <p:sldId id="288" r:id="rId8"/>
    <p:sldId id="289" r:id="rId9"/>
    <p:sldId id="290" r:id="rId10"/>
    <p:sldId id="291" r:id="rId11"/>
    <p:sldId id="286" r:id="rId12"/>
    <p:sldId id="292" r:id="rId13"/>
    <p:sldId id="293" r:id="rId14"/>
    <p:sldId id="294" r:id="rId15"/>
    <p:sldId id="319" r:id="rId16"/>
    <p:sldId id="295" r:id="rId17"/>
    <p:sldId id="300" r:id="rId18"/>
    <p:sldId id="301" r:id="rId19"/>
    <p:sldId id="302" r:id="rId20"/>
    <p:sldId id="303" r:id="rId21"/>
    <p:sldId id="304" r:id="rId22"/>
    <p:sldId id="297" r:id="rId23"/>
    <p:sldId id="259" r:id="rId24"/>
    <p:sldId id="305" r:id="rId25"/>
    <p:sldId id="306" r:id="rId26"/>
    <p:sldId id="317" r:id="rId27"/>
    <p:sldId id="298" r:id="rId28"/>
    <p:sldId id="307" r:id="rId29"/>
    <p:sldId id="308" r:id="rId30"/>
    <p:sldId id="309" r:id="rId31"/>
    <p:sldId id="310" r:id="rId32"/>
    <p:sldId id="314" r:id="rId33"/>
    <p:sldId id="311" r:id="rId34"/>
    <p:sldId id="315" r:id="rId35"/>
    <p:sldId id="312" r:id="rId36"/>
    <p:sldId id="316" r:id="rId37"/>
    <p:sldId id="313" r:id="rId38"/>
    <p:sldId id="318" r:id="rId39"/>
    <p:sldId id="271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4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27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3E996AB-07F9-4C96-9990-6331035C32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169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ED2E4-8A53-470A-B051-BD9EC679CC87}" type="datetimeFigureOut">
              <a:rPr lang="en-US" smtClean="0"/>
              <a:pPr/>
              <a:t>02/04/2018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0" y="3048000"/>
            <a:ext cx="9144000" cy="685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972"/>
              </a:avLst>
            </a:prstTxWarp>
          </a:bodyPr>
          <a:lstStyle/>
          <a:p>
            <a:r>
              <a:rPr lang="en-US" sz="4000" kern="10" spc="-40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eorgia"/>
              </a:rPr>
              <a:t>ENGLISH    DEPARTMENT</a:t>
            </a:r>
            <a:endParaRPr lang="en-US" sz="4000" kern="10" spc="-40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Georgia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0" y="3810000"/>
            <a:ext cx="9448800" cy="998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  <a:scene3d>
            <a:camera prst="orthographicFront"/>
            <a:lightRig rig="glow" dir="t"/>
          </a:scene3d>
          <a:sp3d extrusionH="76200" contourW="12700" prstMaterial="dkEdge"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sz="4800" b="1" u="sng" dirty="0">
                <a:latin typeface="Times New Roman" pitchFamily="18" charset="0"/>
                <a:cs typeface="Times New Roman" pitchFamily="18" charset="0"/>
              </a:rPr>
              <a:t>Teacher’s name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VÕ THỊ HỒNG LAN</a:t>
            </a:r>
            <a:endParaRPr lang="en-US" sz="48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-32101"/>
            <a:ext cx="6019800" cy="2793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63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8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169" y="1752600"/>
            <a:ext cx="2209800" cy="1012825"/>
          </a:xfrm>
        </p:spPr>
        <p:txBody>
          <a:bodyPr>
            <a:normAutofit/>
          </a:bodyPr>
          <a:lstStyle/>
          <a:p>
            <a:r>
              <a:rPr lang="en-US" b="1" dirty="0"/>
              <a:t>UNIT </a:t>
            </a:r>
            <a:r>
              <a:rPr lang="en-US" b="1" dirty="0" smtClean="0"/>
              <a:t>2A</a:t>
            </a:r>
            <a:endParaRPr lang="en-US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79131" y="2895600"/>
            <a:ext cx="9144000" cy="838200"/>
          </a:xfrm>
        </p:spPr>
        <p:txBody>
          <a:bodyPr>
            <a:normAutofit fontScale="85000" lnSpcReduction="20000"/>
          </a:bodyPr>
          <a:lstStyle/>
          <a:p>
            <a:r>
              <a:rPr lang="en-US" sz="6600" dirty="0" smtClean="0">
                <a:solidFill>
                  <a:srgbClr val="FF0000"/>
                </a:solidFill>
                <a:latin typeface="Algerian" pitchFamily="82" charset="0"/>
              </a:rPr>
              <a:t>RIGHT PLACE - WRONG PERSON</a:t>
            </a:r>
            <a:endParaRPr lang="en-US" sz="66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45831" y="3581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lang="en-US" sz="4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4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READING AND SPEAKING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518746" y="5105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Page 15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0" y="152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AMERICAN ENGLISH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FILES 2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build="p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574430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200400" y="51054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6629400" cy="175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124200" y="5638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/>
          <a:srcRect l="48125" t="44310" r="28590" b="43389"/>
          <a:stretch>
            <a:fillRect/>
          </a:stretch>
        </p:blipFill>
        <p:spPr bwMode="auto">
          <a:xfrm>
            <a:off x="1066800" y="4038600"/>
            <a:ext cx="6705600" cy="2078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4495800" y="5638800"/>
            <a:ext cx="2895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00200" y="6019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 l="48125" t="63364" r="11250" b="29039"/>
          <a:stretch>
            <a:fillRect/>
          </a:stretch>
        </p:blipFill>
        <p:spPr bwMode="auto">
          <a:xfrm>
            <a:off x="1" y="3886200"/>
            <a:ext cx="914399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895600" y="4876800"/>
            <a:ext cx="29718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15812" y="2895600"/>
            <a:ext cx="1928188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NOT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KNOW MIA WELL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5637" r="11250" b="35792"/>
          <a:stretch>
            <a:fillRect/>
          </a:stretch>
        </p:blipFill>
        <p:spPr bwMode="auto">
          <a:xfrm>
            <a:off x="609599" y="3886200"/>
            <a:ext cx="852054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514600" y="5768008"/>
            <a:ext cx="6096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990600" y="6029740"/>
            <a:ext cx="2514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5" name="Straight Connector 24"/>
          <p:cNvCxnSpPr/>
          <p:nvPr/>
        </p:nvCxnSpPr>
        <p:spPr>
          <a:xfrm>
            <a:off x="1219200" y="5486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1524000" y="5105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124200" y="6132444"/>
            <a:ext cx="1524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81000" y="6477000"/>
            <a:ext cx="609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3" name="Straight Connector 22"/>
          <p:cNvCxnSpPr/>
          <p:nvPr/>
        </p:nvCxnSpPr>
        <p:spPr>
          <a:xfrm>
            <a:off x="304800" y="5791200"/>
            <a:ext cx="1295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2895600" y="4267200"/>
            <a:ext cx="2133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3276600" y="4648200"/>
            <a:ext cx="1752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39000" y="29718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LINDA WAS CHEAP.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Thailand.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468583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Joe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his girlfriend, Mia.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expensive hotels.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beautiful.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he didn’t know Mia well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Costa Rica.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608320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Laura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she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she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she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2 friends.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a small house.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perfect.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Linda was so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cheap.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WORK IN PAIRS (SPEAKING)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USE THE ANSWERS ABOVE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6482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IV. 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286794" y="2820194"/>
            <a:ext cx="4190206" cy="121840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 flipV="1">
            <a:off x="2438400" y="2743200"/>
            <a:ext cx="41910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l="48125" t="11000" r="11250" b="13000"/>
          <a:stretch>
            <a:fillRect/>
          </a:stretch>
        </p:blipFill>
        <p:spPr bwMode="auto">
          <a:xfrm>
            <a:off x="0" y="0"/>
            <a:ext cx="478880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 l="48125" t="29000" r="11250" b="19067"/>
          <a:stretch>
            <a:fillRect/>
          </a:stretch>
        </p:blipFill>
        <p:spPr bwMode="auto">
          <a:xfrm>
            <a:off x="4800600" y="1676400"/>
            <a:ext cx="434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724400" y="304800"/>
            <a:ext cx="441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2"/>
          <a:srcRect l="10423" t="32019" r="43423" b="19234"/>
          <a:stretch>
            <a:fillRect/>
          </a:stretch>
        </p:blipFill>
        <p:spPr bwMode="auto">
          <a:xfrm>
            <a:off x="3810000" y="0"/>
            <a:ext cx="5334000" cy="3525477"/>
          </a:xfrm>
          <a:prstGeom prst="rect">
            <a:avLst/>
          </a:prstGeom>
          <a:noFill/>
        </p:spPr>
      </p:pic>
      <p:pic>
        <p:nvPicPr>
          <p:cNvPr id="5" name="Picture 4"/>
          <p:cNvPicPr/>
          <p:nvPr/>
        </p:nvPicPr>
        <p:blipFill>
          <a:blip r:embed="rId3"/>
          <a:srcRect l="10125" t="20037" r="43352" b="31618"/>
          <a:stretch>
            <a:fillRect/>
          </a:stretch>
        </p:blipFill>
        <p:spPr bwMode="auto">
          <a:xfrm>
            <a:off x="0" y="3522260"/>
            <a:ext cx="5345657" cy="3335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914400" y="533400"/>
            <a:ext cx="27432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HOSTEL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324600" y="5638800"/>
            <a:ext cx="18288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HOTEL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953000" y="59436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276600" y="8382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304800" y="106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HOSTEL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14375" t="33000" r="46875" b="21000"/>
          <a:stretch>
            <a:fillRect/>
          </a:stretch>
        </p:blipFill>
        <p:spPr bwMode="auto">
          <a:xfrm>
            <a:off x="0" y="0"/>
            <a:ext cx="47244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8962" t="33672" r="41582" b="20870"/>
          <a:stretch>
            <a:fillRect/>
          </a:stretch>
        </p:blipFill>
        <p:spPr bwMode="auto">
          <a:xfrm>
            <a:off x="3307645" y="3505200"/>
            <a:ext cx="583635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5562600" y="1143000"/>
            <a:ext cx="2971800" cy="15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LOCAL ATMOSPHERE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12500" t="32000" r="46250" b="19000"/>
          <a:stretch>
            <a:fillRect/>
          </a:stretch>
        </p:blipFill>
        <p:spPr bwMode="auto">
          <a:xfrm>
            <a:off x="0" y="-1"/>
            <a:ext cx="9144000" cy="6788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6172200" y="0"/>
            <a:ext cx="2971800" cy="6858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FLIRTING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32004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 l="13125" t="32000" r="46250" b="18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096000" y="6096000"/>
            <a:ext cx="30480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FANTASTIC VIEW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8750" t="35000" r="42500" b="22000"/>
          <a:stretch>
            <a:fillRect/>
          </a:stretch>
        </p:blipFill>
        <p:spPr bwMode="auto">
          <a:xfrm>
            <a:off x="21265" y="304800"/>
            <a:ext cx="912273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19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FELT SORRY FOR HER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10625" t="33000" r="43750" b="19000"/>
          <a:stretch>
            <a:fillRect/>
          </a:stretch>
        </p:blipFill>
        <p:spPr bwMode="auto">
          <a:xfrm>
            <a:off x="-1" y="0"/>
            <a:ext cx="915511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958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NATURAL DISASTER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9" name="Rectangle 5"/>
          <p:cNvSpPr txBox="1">
            <a:spLocks noChangeArrowheads="1"/>
          </p:cNvSpPr>
          <p:nvPr/>
        </p:nvSpPr>
        <p:spPr>
          <a:xfrm>
            <a:off x="381000" y="60198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DISASTER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20" name="Rectangle 5"/>
          <p:cNvSpPr txBox="1">
            <a:spLocks noChangeArrowheads="1"/>
          </p:cNvSpPr>
          <p:nvPr/>
        </p:nvSpPr>
        <p:spPr>
          <a:xfrm>
            <a:off x="4797288" y="5993296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THẢM HOẠ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1. WHOSE VACATION DO YOU THINK WAS WORSE? WHY?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838200" y="1295400"/>
            <a:ext cx="7467600" cy="560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30480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GO ON VACATION?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152400" y="1752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WHO DID YOU GO WITH?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52400" y="2895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STAY?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52400" y="41148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WHAT WAS THE WEATHER LIKE?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52400" y="53340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6.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HOW DID YOU FEEL?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1242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THANKS FOR YOUR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ATTENTION!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841</Words>
  <Application>Microsoft Office PowerPoint</Application>
  <PresentationFormat>On-screen Show (4:3)</PresentationFormat>
  <Paragraphs>250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UNIT 2A</vt:lpstr>
      <vt:lpstr>READ IN PAIRS</vt:lpstr>
      <vt:lpstr>LISTEN TO  THE TAPE</vt:lpstr>
      <vt:lpstr>LISTEN TO  THE TAPE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II. ANSWER THE QUESTIONS ABOUT JOE’S VACATION.</vt:lpstr>
      <vt:lpstr>II. ANSWER THE QUESTIONS ABOUT LAURA’S VACATION.</vt:lpstr>
      <vt:lpstr>III. WORK IN PAIRS (SPEAKING)</vt:lpstr>
      <vt:lpstr>SPEAKING</vt:lpstr>
      <vt:lpstr>SPEAKING</vt:lpstr>
      <vt:lpstr>IV. READ IN PAIRS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</dc:title>
  <dc:creator>PCI</dc:creator>
  <cp:lastModifiedBy>Dang Le Phan Danh</cp:lastModifiedBy>
  <cp:revision>49</cp:revision>
  <dcterms:created xsi:type="dcterms:W3CDTF">2017-10-25T09:03:31Z</dcterms:created>
  <dcterms:modified xsi:type="dcterms:W3CDTF">2018-04-02T14:06:42Z</dcterms:modified>
</cp:coreProperties>
</file>